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1"/>
    <p:sldId id="257" r:id="rId22"/>
    <p:sldId id="258" r:id="rId23"/>
    <p:sldId id="259" r:id="rId24"/>
    <p:sldId id="260" r:id="rId25"/>
    <p:sldId id="261" r:id="rId26"/>
    <p:sldId id="262" r:id="rId27"/>
    <p:sldId id="263" r:id="rId28"/>
    <p:sldId id="264" r:id="rId29"/>
    <p:sldId id="265" r:id="rId30"/>
    <p:sldId id="266" r:id="rId31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Solway" charset="1" panose="00000500000000000000"/>
      <p:regular r:id="rId10"/>
    </p:embeddedFont>
    <p:embeddedFont>
      <p:font typeface="Solway Bold" charset="1" panose="00000900000000000000"/>
      <p:regular r:id="rId11"/>
    </p:embeddedFont>
    <p:embeddedFont>
      <p:font typeface="210 달팽이" charset="1" panose="02020603020101020101"/>
      <p:regular r:id="rId12"/>
    </p:embeddedFont>
    <p:embeddedFont>
      <p:font typeface="TDTD순고딕" charset="1" panose="02000603000000000000"/>
      <p:regular r:id="rId13"/>
    </p:embeddedFont>
    <p:embeddedFont>
      <p:font typeface="TDTD순고딕 Bold" charset="1" panose="02000803000000000000"/>
      <p:regular r:id="rId14"/>
    </p:embeddedFont>
    <p:embeddedFont>
      <p:font typeface="윤고딕" charset="1" panose="020B0503000000000000"/>
      <p:regular r:id="rId15"/>
    </p:embeddedFont>
    <p:embeddedFont>
      <p:font typeface="윤고딕 Bold" charset="1" panose="020B0803000000000000"/>
      <p:regular r:id="rId16"/>
    </p:embeddedFont>
    <p:embeddedFont>
      <p:font typeface="윤고딕 Thin" charset="1" panose="020B0303000000000000"/>
      <p:regular r:id="rId17"/>
    </p:embeddedFont>
    <p:embeddedFont>
      <p:font typeface="윤고딕 Light" charset="1" panose="020B0503000000000000"/>
      <p:regular r:id="rId18"/>
    </p:embeddedFont>
    <p:embeddedFont>
      <p:font typeface="윤고딕 Medium" charset="1" panose="020B0603000000000000"/>
      <p:regular r:id="rId19"/>
    </p:embeddedFont>
    <p:embeddedFont>
      <p:font typeface="윤고딕 Semi-Bold" charset="1" panose="020B060300000000000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slides/slide1.xml" Type="http://schemas.openxmlformats.org/officeDocument/2006/relationships/slide"/><Relationship Id="rId22" Target="slides/slide2.xml" Type="http://schemas.openxmlformats.org/officeDocument/2006/relationships/slide"/><Relationship Id="rId23" Target="slides/slide3.xml" Type="http://schemas.openxmlformats.org/officeDocument/2006/relationships/slide"/><Relationship Id="rId24" Target="slides/slide4.xml" Type="http://schemas.openxmlformats.org/officeDocument/2006/relationships/slide"/><Relationship Id="rId25" Target="slides/slide5.xml" Type="http://schemas.openxmlformats.org/officeDocument/2006/relationships/slide"/><Relationship Id="rId26" Target="slides/slide6.xml" Type="http://schemas.openxmlformats.org/officeDocument/2006/relationships/slide"/><Relationship Id="rId27" Target="slides/slide7.xml" Type="http://schemas.openxmlformats.org/officeDocument/2006/relationships/slide"/><Relationship Id="rId28" Target="slides/slide8.xml" Type="http://schemas.openxmlformats.org/officeDocument/2006/relationships/slide"/><Relationship Id="rId29" Target="slides/slide9.xml" Type="http://schemas.openxmlformats.org/officeDocument/2006/relationships/slide"/><Relationship Id="rId3" Target="viewProps.xml" Type="http://schemas.openxmlformats.org/officeDocument/2006/relationships/viewProps"/><Relationship Id="rId30" Target="slides/slide10.xml" Type="http://schemas.openxmlformats.org/officeDocument/2006/relationships/slide"/><Relationship Id="rId31" Target="slides/slide11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Relationship Id="rId6" Target="../media/image15.png" Type="http://schemas.openxmlformats.org/officeDocument/2006/relationships/image"/><Relationship Id="rId7" Target="../media/image16.svg" Type="http://schemas.openxmlformats.org/officeDocument/2006/relationships/image"/><Relationship Id="rId8" Target="../media/image17.png" Type="http://schemas.openxmlformats.org/officeDocument/2006/relationships/image"/><Relationship Id="rId9" Target="../media/image18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6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Relationship Id="rId3" Target="../media/image8.jpeg" Type="http://schemas.openxmlformats.org/officeDocument/2006/relationships/image"/><Relationship Id="rId4" Target="../media/image9.jpeg" Type="http://schemas.openxmlformats.org/officeDocument/2006/relationships/image"/><Relationship Id="rId5" Target="../media/image10.jpeg" Type="http://schemas.openxmlformats.org/officeDocument/2006/relationships/image"/><Relationship Id="rId6" Target="../media/image6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>
  <p:cSld>
    <p:bg>
      <p:bgPr>
        <a:solidFill>
          <a:srgbClr val="F6F2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385408" y="3098838"/>
            <a:ext cx="1843080" cy="184308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C95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3520881" y="3491949"/>
            <a:ext cx="11246239" cy="2296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761"/>
              </a:lnSpc>
            </a:pPr>
            <a:r>
              <a:rPr lang="en-US" sz="13401">
                <a:solidFill>
                  <a:srgbClr val="000000"/>
                </a:solidFill>
                <a:latin typeface="Solway"/>
              </a:rPr>
              <a:t>PORTFOLIO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41501" y="9220200"/>
            <a:ext cx="3236197" cy="3852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75"/>
              </a:lnSpc>
            </a:pPr>
            <a:r>
              <a:rPr lang="en-US" sz="2268">
                <a:solidFill>
                  <a:srgbClr val="000000"/>
                </a:solidFill>
                <a:latin typeface="윤고딕 Medium"/>
              </a:rPr>
              <a:t>@reallygreatsite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4459545" y="9220200"/>
            <a:ext cx="3043315" cy="3852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175"/>
              </a:lnSpc>
            </a:pPr>
            <a:r>
              <a:rPr lang="en-US" sz="2268">
                <a:solidFill>
                  <a:srgbClr val="000000"/>
                </a:solidFill>
                <a:ea typeface="윤고딕 Medium"/>
              </a:rPr>
              <a:t>시각디자인학과 김소희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2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309285" y="2036327"/>
            <a:ext cx="1843080" cy="184308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C95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8654563" y="5922524"/>
            <a:ext cx="497802" cy="382855"/>
          </a:xfrm>
          <a:custGeom>
            <a:avLst/>
            <a:gdLst/>
            <a:ahLst/>
            <a:cxnLst/>
            <a:rect r="r" b="b" t="t" l="l"/>
            <a:pathLst>
              <a:path h="382855" w="497802">
                <a:moveTo>
                  <a:pt x="0" y="0"/>
                </a:moveTo>
                <a:lnTo>
                  <a:pt x="497802" y="0"/>
                </a:lnTo>
                <a:lnTo>
                  <a:pt x="497802" y="382855"/>
                </a:lnTo>
                <a:lnTo>
                  <a:pt x="0" y="3828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720570" y="7658471"/>
            <a:ext cx="365788" cy="566714"/>
          </a:xfrm>
          <a:custGeom>
            <a:avLst/>
            <a:gdLst/>
            <a:ahLst/>
            <a:cxnLst/>
            <a:rect r="r" b="b" t="t" l="l"/>
            <a:pathLst>
              <a:path h="566714" w="365788">
                <a:moveTo>
                  <a:pt x="0" y="0"/>
                </a:moveTo>
                <a:lnTo>
                  <a:pt x="365788" y="0"/>
                </a:lnTo>
                <a:lnTo>
                  <a:pt x="365788" y="566714"/>
                </a:lnTo>
                <a:lnTo>
                  <a:pt x="0" y="56671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720570" y="4927240"/>
            <a:ext cx="431795" cy="592514"/>
          </a:xfrm>
          <a:custGeom>
            <a:avLst/>
            <a:gdLst/>
            <a:ahLst/>
            <a:cxnLst/>
            <a:rect r="r" b="b" t="t" l="l"/>
            <a:pathLst>
              <a:path h="592514" w="431795">
                <a:moveTo>
                  <a:pt x="0" y="0"/>
                </a:moveTo>
                <a:lnTo>
                  <a:pt x="431795" y="0"/>
                </a:lnTo>
                <a:lnTo>
                  <a:pt x="431795" y="592514"/>
                </a:lnTo>
                <a:lnTo>
                  <a:pt x="0" y="59251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8654563" y="6810821"/>
            <a:ext cx="497802" cy="492371"/>
          </a:xfrm>
          <a:custGeom>
            <a:avLst/>
            <a:gdLst/>
            <a:ahLst/>
            <a:cxnLst/>
            <a:rect r="r" b="b" t="t" l="l"/>
            <a:pathLst>
              <a:path h="492371" w="497802">
                <a:moveTo>
                  <a:pt x="0" y="0"/>
                </a:moveTo>
                <a:lnTo>
                  <a:pt x="497802" y="0"/>
                </a:lnTo>
                <a:lnTo>
                  <a:pt x="497802" y="492371"/>
                </a:lnTo>
                <a:lnTo>
                  <a:pt x="0" y="49237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9645512" y="6782290"/>
            <a:ext cx="6381778" cy="4923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06"/>
              </a:lnSpc>
              <a:spcBef>
                <a:spcPct val="0"/>
              </a:spcBef>
            </a:pPr>
            <a:r>
              <a:rPr lang="en-US" sz="2861">
                <a:solidFill>
                  <a:srgbClr val="000000"/>
                </a:solidFill>
                <a:latin typeface="Solway Medium"/>
              </a:rPr>
              <a:t>www.reallygreatsite.com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645512" y="7699206"/>
            <a:ext cx="7613788" cy="4923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06"/>
              </a:lnSpc>
              <a:spcBef>
                <a:spcPct val="0"/>
              </a:spcBef>
            </a:pPr>
            <a:r>
              <a:rPr lang="en-US" sz="2861">
                <a:solidFill>
                  <a:srgbClr val="000000"/>
                </a:solidFill>
                <a:latin typeface="Solway Medium"/>
              </a:rPr>
              <a:t>123 Anywhere ST., Any City, ST 12345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645512" y="5865374"/>
            <a:ext cx="6381778" cy="4923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06"/>
              </a:lnSpc>
              <a:spcBef>
                <a:spcPct val="0"/>
              </a:spcBef>
            </a:pPr>
            <a:r>
              <a:rPr lang="en-US" sz="2861">
                <a:solidFill>
                  <a:srgbClr val="000000"/>
                </a:solidFill>
                <a:latin typeface="Solway Medium"/>
              </a:rPr>
              <a:t>hello@reallygreatsite.com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645512" y="4948458"/>
            <a:ext cx="6381778" cy="4923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06"/>
              </a:lnSpc>
              <a:spcBef>
                <a:spcPct val="0"/>
              </a:spcBef>
            </a:pPr>
            <a:r>
              <a:rPr lang="en-US" sz="2861">
                <a:solidFill>
                  <a:srgbClr val="000000"/>
                </a:solidFill>
                <a:latin typeface="Solway Medium"/>
              </a:rPr>
              <a:t>+123-456-7890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654563" y="2786417"/>
            <a:ext cx="8604737" cy="14604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1900"/>
              </a:lnSpc>
            </a:pPr>
            <a:r>
              <a:rPr lang="en-US" sz="8500">
                <a:solidFill>
                  <a:srgbClr val="000000"/>
                </a:solidFill>
                <a:latin typeface="Solway"/>
              </a:rPr>
              <a:t>Contact.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>
  <p:cSld>
    <p:bg>
      <p:bgPr>
        <a:solidFill>
          <a:srgbClr val="FFC95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480853" y="3748871"/>
            <a:ext cx="7326293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Solway"/>
              </a:rPr>
              <a:t>Thank you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6424824" y="5540725"/>
            <a:ext cx="5438352" cy="7402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24"/>
              </a:lnSpc>
            </a:pPr>
            <a:r>
              <a:rPr lang="en-US" sz="4232">
                <a:solidFill>
                  <a:srgbClr val="000000"/>
                </a:solidFill>
                <a:ea typeface="윤고딕 Semi-Bold"/>
              </a:rPr>
              <a:t>감사합니다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bg>
      <p:bgPr>
        <a:solidFill>
          <a:srgbClr val="F6F2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826787" y="3801387"/>
            <a:ext cx="6634425" cy="535766"/>
            <a:chOff x="0" y="0"/>
            <a:chExt cx="1747338" cy="14110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747338" cy="141107"/>
            </a:xfrm>
            <a:custGeom>
              <a:avLst/>
              <a:gdLst/>
              <a:ahLst/>
              <a:cxnLst/>
              <a:rect r="r" b="b" t="t" l="l"/>
              <a:pathLst>
                <a:path h="141107" w="1747338">
                  <a:moveTo>
                    <a:pt x="0" y="0"/>
                  </a:moveTo>
                  <a:lnTo>
                    <a:pt x="1747338" y="0"/>
                  </a:lnTo>
                  <a:lnTo>
                    <a:pt x="1747338" y="141107"/>
                  </a:lnTo>
                  <a:lnTo>
                    <a:pt x="0" y="141107"/>
                  </a:lnTo>
                  <a:close/>
                </a:path>
              </a:pathLst>
            </a:custGeom>
            <a:solidFill>
              <a:srgbClr val="FFC95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747338" cy="1887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15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4564492" y="5227709"/>
            <a:ext cx="9159016" cy="18002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70"/>
              </a:lnSpc>
            </a:pPr>
            <a:r>
              <a:rPr lang="en-US" sz="2622">
                <a:solidFill>
                  <a:srgbClr val="000000"/>
                </a:solidFill>
                <a:latin typeface="윤고딕"/>
                <a:ea typeface="윤고딕"/>
              </a:rPr>
              <a:t>안녕하세요, 디자이너 김소희입니다.</a:t>
            </a:r>
          </a:p>
          <a:p>
            <a:pPr algn="ctr">
              <a:lnSpc>
                <a:spcPts val="3670"/>
              </a:lnSpc>
            </a:pPr>
            <a:r>
              <a:rPr lang="en-US" sz="2622">
                <a:solidFill>
                  <a:srgbClr val="000000"/>
                </a:solidFill>
                <a:ea typeface="윤고딕"/>
              </a:rPr>
              <a:t>저는 다양한 인쇄 및 디지털 미디어 플랫폼을 위해 </a:t>
            </a:r>
          </a:p>
          <a:p>
            <a:pPr algn="ctr">
              <a:lnSpc>
                <a:spcPts val="3670"/>
              </a:lnSpc>
            </a:pPr>
            <a:r>
              <a:rPr lang="en-US" sz="2622">
                <a:solidFill>
                  <a:srgbClr val="000000"/>
                </a:solidFill>
                <a:ea typeface="윤고딕"/>
              </a:rPr>
              <a:t>복잡한 아이디어를 시각적으로 매력적인 디자인으로 </a:t>
            </a:r>
          </a:p>
          <a:p>
            <a:pPr algn="ctr">
              <a:lnSpc>
                <a:spcPts val="3670"/>
              </a:lnSpc>
            </a:pPr>
            <a:r>
              <a:rPr lang="en-US" sz="2622">
                <a:solidFill>
                  <a:srgbClr val="000000"/>
                </a:solidFill>
                <a:ea typeface="윤고딕"/>
              </a:rPr>
              <a:t>변환하는 데 다양한 경험을 가지고 있습니다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826787" y="3058968"/>
            <a:ext cx="6634425" cy="18205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896"/>
              </a:lnSpc>
            </a:pPr>
            <a:r>
              <a:rPr lang="en-US" sz="10640">
                <a:solidFill>
                  <a:srgbClr val="000000"/>
                </a:solidFill>
                <a:latin typeface="Solway"/>
              </a:rPr>
              <a:t>About me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bg>
      <p:bgPr>
        <a:solidFill>
          <a:srgbClr val="F6F2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783841" y="2036327"/>
            <a:ext cx="1843080" cy="184308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C95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3919695" y="2786417"/>
            <a:ext cx="6326090" cy="14604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1900"/>
              </a:lnSpc>
            </a:pPr>
            <a:r>
              <a:rPr lang="en-US" sz="8500">
                <a:solidFill>
                  <a:srgbClr val="000000"/>
                </a:solidFill>
                <a:latin typeface="Solway"/>
              </a:rPr>
              <a:t>Education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919695" y="5094637"/>
            <a:ext cx="3802641" cy="542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383"/>
              </a:lnSpc>
              <a:spcBef>
                <a:spcPct val="0"/>
              </a:spcBef>
            </a:pPr>
            <a:r>
              <a:rPr lang="en-US" sz="3372" spc="101">
                <a:solidFill>
                  <a:srgbClr val="000000"/>
                </a:solidFill>
                <a:ea typeface="윤고딕 Semi-Bold"/>
              </a:rPr>
              <a:t>대학교 석사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919695" y="6423818"/>
            <a:ext cx="4914365" cy="14625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64224" indent="-282112" lvl="1">
              <a:lnSpc>
                <a:spcPts val="3920"/>
              </a:lnSpc>
              <a:buFont typeface="Arial"/>
              <a:buChar char="•"/>
            </a:pPr>
            <a:r>
              <a:rPr lang="en-US" sz="2613">
                <a:solidFill>
                  <a:srgbClr val="000000"/>
                </a:solidFill>
                <a:ea typeface="윤고딕"/>
              </a:rPr>
              <a:t>시각디자인 프로젝트 참여</a:t>
            </a:r>
          </a:p>
          <a:p>
            <a:pPr marL="564224" indent="-282112" lvl="1">
              <a:lnSpc>
                <a:spcPts val="3920"/>
              </a:lnSpc>
              <a:buFont typeface="Arial"/>
              <a:buChar char="•"/>
            </a:pPr>
            <a:r>
              <a:rPr lang="en-US" sz="2613">
                <a:solidFill>
                  <a:srgbClr val="000000"/>
                </a:solidFill>
                <a:ea typeface="윤고딕"/>
              </a:rPr>
              <a:t>시각디자인 프로젝트 참여</a:t>
            </a:r>
          </a:p>
          <a:p>
            <a:pPr algn="l" marL="564224" indent="-282112" lvl="1">
              <a:lnSpc>
                <a:spcPts val="3920"/>
              </a:lnSpc>
              <a:buFont typeface="Arial"/>
              <a:buChar char="•"/>
            </a:pPr>
            <a:r>
              <a:rPr lang="en-US" sz="2613">
                <a:solidFill>
                  <a:srgbClr val="000000"/>
                </a:solidFill>
                <a:ea typeface="윤고딕"/>
              </a:rPr>
              <a:t>시각디자인 프로젝트 논문작성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919695" y="5674393"/>
            <a:ext cx="6502995" cy="3658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85"/>
              </a:lnSpc>
              <a:spcBef>
                <a:spcPct val="0"/>
              </a:spcBef>
            </a:pPr>
            <a:r>
              <a:rPr lang="en-US" sz="2388" spc="71">
                <a:solidFill>
                  <a:srgbClr val="000000"/>
                </a:solidFill>
                <a:latin typeface="윤고딕"/>
                <a:ea typeface="윤고딕"/>
              </a:rPr>
              <a:t>2017년 졸업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756305" y="5094637"/>
            <a:ext cx="3802641" cy="542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383"/>
              </a:lnSpc>
              <a:spcBef>
                <a:spcPct val="0"/>
              </a:spcBef>
            </a:pPr>
            <a:r>
              <a:rPr lang="en-US" sz="3372" spc="101">
                <a:solidFill>
                  <a:srgbClr val="000000"/>
                </a:solidFill>
                <a:ea typeface="윤고딕 Semi-Bold"/>
              </a:rPr>
              <a:t>대학교 학사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756305" y="6423818"/>
            <a:ext cx="4914365" cy="14625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64224" indent="-282112" lvl="1">
              <a:lnSpc>
                <a:spcPts val="3920"/>
              </a:lnSpc>
              <a:buFont typeface="Arial"/>
              <a:buChar char="•"/>
            </a:pPr>
            <a:r>
              <a:rPr lang="en-US" sz="2613">
                <a:solidFill>
                  <a:srgbClr val="000000"/>
                </a:solidFill>
                <a:ea typeface="윤고딕"/>
              </a:rPr>
              <a:t>시각디자인 프로젝트 참여</a:t>
            </a:r>
          </a:p>
          <a:p>
            <a:pPr marL="564224" indent="-282112" lvl="1">
              <a:lnSpc>
                <a:spcPts val="3920"/>
              </a:lnSpc>
              <a:buFont typeface="Arial"/>
              <a:buChar char="•"/>
            </a:pPr>
            <a:r>
              <a:rPr lang="en-US" sz="2613">
                <a:solidFill>
                  <a:srgbClr val="000000"/>
                </a:solidFill>
                <a:ea typeface="윤고딕"/>
              </a:rPr>
              <a:t>시각디자인 프로젝트 참여</a:t>
            </a:r>
          </a:p>
          <a:p>
            <a:pPr algn="l" marL="564224" indent="-282112" lvl="1">
              <a:lnSpc>
                <a:spcPts val="3920"/>
              </a:lnSpc>
              <a:buFont typeface="Arial"/>
              <a:buChar char="•"/>
            </a:pPr>
            <a:r>
              <a:rPr lang="en-US" sz="2613">
                <a:solidFill>
                  <a:srgbClr val="000000"/>
                </a:solidFill>
                <a:ea typeface="윤고딕"/>
              </a:rPr>
              <a:t>시각디자인 프로젝트 논문작성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756305" y="5674393"/>
            <a:ext cx="6502995" cy="3658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85"/>
              </a:lnSpc>
              <a:spcBef>
                <a:spcPct val="0"/>
              </a:spcBef>
            </a:pPr>
            <a:r>
              <a:rPr lang="en-US" sz="2388" spc="71">
                <a:solidFill>
                  <a:srgbClr val="000000"/>
                </a:solidFill>
                <a:latin typeface="윤고딕"/>
                <a:ea typeface="윤고딕"/>
              </a:rPr>
              <a:t>2015년 졸업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bg>
      <p:bgPr>
        <a:solidFill>
          <a:srgbClr val="F6F2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919695" y="5094637"/>
            <a:ext cx="3802641" cy="542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383"/>
              </a:lnSpc>
              <a:spcBef>
                <a:spcPct val="0"/>
              </a:spcBef>
            </a:pPr>
            <a:r>
              <a:rPr lang="en-US" sz="3372" spc="101">
                <a:solidFill>
                  <a:srgbClr val="000000"/>
                </a:solidFill>
                <a:ea typeface="윤고딕 Semi-Bold"/>
              </a:rPr>
              <a:t>회사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3919695" y="6423818"/>
            <a:ext cx="4914365" cy="14625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64224" indent="-282112" lvl="1">
              <a:lnSpc>
                <a:spcPts val="3920"/>
              </a:lnSpc>
              <a:buFont typeface="Arial"/>
              <a:buChar char="•"/>
            </a:pPr>
            <a:r>
              <a:rPr lang="en-US" sz="2613">
                <a:solidFill>
                  <a:srgbClr val="000000"/>
                </a:solidFill>
                <a:ea typeface="윤고딕"/>
              </a:rPr>
              <a:t>디자인 프로젝트 참여</a:t>
            </a:r>
          </a:p>
          <a:p>
            <a:pPr marL="564224" indent="-282112" lvl="1">
              <a:lnSpc>
                <a:spcPts val="3920"/>
              </a:lnSpc>
              <a:buFont typeface="Arial"/>
              <a:buChar char="•"/>
            </a:pPr>
            <a:r>
              <a:rPr lang="en-US" sz="2613">
                <a:solidFill>
                  <a:srgbClr val="000000"/>
                </a:solidFill>
                <a:ea typeface="윤고딕"/>
              </a:rPr>
              <a:t>디자인 프로젝트 참여</a:t>
            </a:r>
          </a:p>
          <a:p>
            <a:pPr algn="l" marL="564224" indent="-282112" lvl="1">
              <a:lnSpc>
                <a:spcPts val="3920"/>
              </a:lnSpc>
              <a:buFont typeface="Arial"/>
              <a:buChar char="•"/>
            </a:pPr>
            <a:r>
              <a:rPr lang="en-US" sz="2613">
                <a:solidFill>
                  <a:srgbClr val="000000"/>
                </a:solidFill>
                <a:ea typeface="윤고딕"/>
              </a:rPr>
              <a:t>디자인 프로젝트 참여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919695" y="5674393"/>
            <a:ext cx="6502995" cy="3658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85"/>
              </a:lnSpc>
              <a:spcBef>
                <a:spcPct val="0"/>
              </a:spcBef>
            </a:pPr>
            <a:r>
              <a:rPr lang="en-US" sz="2388" spc="71">
                <a:solidFill>
                  <a:srgbClr val="000000"/>
                </a:solidFill>
                <a:ea typeface="윤고딕"/>
              </a:rPr>
              <a:t>과장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756305" y="5094637"/>
            <a:ext cx="3802641" cy="542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383"/>
              </a:lnSpc>
              <a:spcBef>
                <a:spcPct val="0"/>
              </a:spcBef>
            </a:pPr>
            <a:r>
              <a:rPr lang="en-US" sz="3372" spc="101">
                <a:solidFill>
                  <a:srgbClr val="000000"/>
                </a:solidFill>
                <a:ea typeface="윤고딕 Semi-Bold"/>
              </a:rPr>
              <a:t>회사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756305" y="6423818"/>
            <a:ext cx="4914365" cy="14625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64224" indent="-282112" lvl="1">
              <a:lnSpc>
                <a:spcPts val="3920"/>
              </a:lnSpc>
              <a:buFont typeface="Arial"/>
              <a:buChar char="•"/>
            </a:pPr>
            <a:r>
              <a:rPr lang="en-US" sz="2613">
                <a:solidFill>
                  <a:srgbClr val="000000"/>
                </a:solidFill>
                <a:ea typeface="윤고딕"/>
              </a:rPr>
              <a:t>디자인 프로젝트 참여</a:t>
            </a:r>
          </a:p>
          <a:p>
            <a:pPr marL="564224" indent="-282112" lvl="1">
              <a:lnSpc>
                <a:spcPts val="3920"/>
              </a:lnSpc>
              <a:buFont typeface="Arial"/>
              <a:buChar char="•"/>
            </a:pPr>
            <a:r>
              <a:rPr lang="en-US" sz="2613">
                <a:solidFill>
                  <a:srgbClr val="000000"/>
                </a:solidFill>
                <a:ea typeface="윤고딕"/>
              </a:rPr>
              <a:t>디자인 프로젝트 참여</a:t>
            </a:r>
          </a:p>
          <a:p>
            <a:pPr algn="l" marL="564224" indent="-282112" lvl="1">
              <a:lnSpc>
                <a:spcPts val="3920"/>
              </a:lnSpc>
              <a:buFont typeface="Arial"/>
              <a:buChar char="•"/>
            </a:pPr>
            <a:r>
              <a:rPr lang="en-US" sz="2613">
                <a:solidFill>
                  <a:srgbClr val="000000"/>
                </a:solidFill>
                <a:ea typeface="윤고딕"/>
              </a:rPr>
              <a:t>디자인 프로젝트 참여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756305" y="5674393"/>
            <a:ext cx="6502995" cy="3658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85"/>
              </a:lnSpc>
              <a:spcBef>
                <a:spcPct val="0"/>
              </a:spcBef>
            </a:pPr>
            <a:r>
              <a:rPr lang="en-US" sz="2388" spc="71">
                <a:solidFill>
                  <a:srgbClr val="000000"/>
                </a:solidFill>
                <a:ea typeface="윤고딕"/>
              </a:rPr>
              <a:t>대리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2783841" y="2036327"/>
            <a:ext cx="1843080" cy="1843080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C950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3919695" y="2786417"/>
            <a:ext cx="11247666" cy="14604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1900"/>
              </a:lnSpc>
            </a:pPr>
            <a:r>
              <a:rPr lang="en-US" sz="8500">
                <a:solidFill>
                  <a:srgbClr val="000000"/>
                </a:solidFill>
                <a:latin typeface="Solway"/>
              </a:rPr>
              <a:t>Job Experience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2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7087406" y="4729339"/>
            <a:ext cx="3541358" cy="3541358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550231" y="4729339"/>
            <a:ext cx="3541358" cy="3541358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624582" y="4729339"/>
            <a:ext cx="3541358" cy="3541358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4013055" y="4729339"/>
            <a:ext cx="3541358" cy="3541358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7964991" y="6053407"/>
            <a:ext cx="1786188" cy="6646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60"/>
              </a:lnSpc>
            </a:pPr>
            <a:r>
              <a:rPr lang="en-US" sz="2880" spc="17">
                <a:solidFill>
                  <a:srgbClr val="000000"/>
                </a:solidFill>
                <a:ea typeface="윤고딕 Medium"/>
              </a:rPr>
              <a:t>예시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427815" y="6053407"/>
            <a:ext cx="1786188" cy="6646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60"/>
              </a:lnSpc>
            </a:pPr>
            <a:r>
              <a:rPr lang="en-US" sz="2880" spc="17">
                <a:solidFill>
                  <a:srgbClr val="000000"/>
                </a:solidFill>
                <a:ea typeface="윤고딕 Medium"/>
              </a:rPr>
              <a:t>예시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502167" y="6053407"/>
            <a:ext cx="1786188" cy="6646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60"/>
              </a:lnSpc>
            </a:pPr>
            <a:r>
              <a:rPr lang="en-US" sz="2880" spc="17">
                <a:solidFill>
                  <a:srgbClr val="000000"/>
                </a:solidFill>
                <a:ea typeface="윤고딕 Medium"/>
              </a:rPr>
              <a:t>예시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4890640" y="6053407"/>
            <a:ext cx="1786188" cy="6646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60"/>
              </a:lnSpc>
            </a:pPr>
            <a:r>
              <a:rPr lang="en-US" sz="2880" spc="17">
                <a:solidFill>
                  <a:srgbClr val="000000"/>
                </a:solidFill>
                <a:ea typeface="윤고딕 Medium"/>
              </a:rPr>
              <a:t>예시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2783841" y="2036327"/>
            <a:ext cx="1843080" cy="1843080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C950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3919695" y="2786417"/>
            <a:ext cx="11247666" cy="14604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1900"/>
              </a:lnSpc>
            </a:pPr>
            <a:r>
              <a:rPr lang="en-US" sz="8500">
                <a:solidFill>
                  <a:srgbClr val="000000"/>
                </a:solidFill>
                <a:latin typeface="Solway"/>
              </a:rPr>
              <a:t>Expertise Skill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>
  <p:cSld>
    <p:bg>
      <p:bgPr>
        <a:solidFill>
          <a:srgbClr val="FFC95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411871" y="4274503"/>
            <a:ext cx="7464258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Solway"/>
              </a:rPr>
              <a:t>Project 01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2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904875"/>
            <a:ext cx="4579312" cy="10789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782"/>
              </a:lnSpc>
            </a:pPr>
            <a:r>
              <a:rPr lang="en-US" sz="6273">
                <a:solidFill>
                  <a:srgbClr val="000000"/>
                </a:solidFill>
                <a:latin typeface="Solway"/>
              </a:rPr>
              <a:t>Project 01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8430644" y="1028700"/>
            <a:ext cx="8828656" cy="8229600"/>
            <a:chOff x="0" y="0"/>
            <a:chExt cx="871966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71966" cy="812800"/>
            </a:xfrm>
            <a:custGeom>
              <a:avLst/>
              <a:gdLst/>
              <a:ahLst/>
              <a:cxnLst/>
              <a:rect r="r" b="b" t="t" l="l"/>
              <a:pathLst>
                <a:path h="812800" w="871966">
                  <a:moveTo>
                    <a:pt x="0" y="0"/>
                  </a:moveTo>
                  <a:lnTo>
                    <a:pt x="871966" y="0"/>
                  </a:lnTo>
                  <a:lnTo>
                    <a:pt x="871966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2"/>
              <a:stretch>
                <a:fillRect l="-10333" t="0" r="-10333" b="0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1028700" y="8926996"/>
            <a:ext cx="1387464" cy="3313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649"/>
              </a:lnSpc>
              <a:spcBef>
                <a:spcPct val="0"/>
              </a:spcBef>
            </a:pPr>
            <a:r>
              <a:rPr lang="en-US" sz="2038" spc="61">
                <a:solidFill>
                  <a:srgbClr val="000000"/>
                </a:solidFill>
                <a:ea typeface="윤고딕 Medium"/>
              </a:rPr>
              <a:t>기여도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371211" y="8926996"/>
            <a:ext cx="698609" cy="3313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649"/>
              </a:lnSpc>
              <a:spcBef>
                <a:spcPct val="0"/>
              </a:spcBef>
            </a:pPr>
            <a:r>
              <a:rPr lang="en-US" sz="2038" spc="61">
                <a:solidFill>
                  <a:srgbClr val="000000"/>
                </a:solidFill>
                <a:latin typeface="윤고딕 Medium"/>
              </a:rPr>
              <a:t>90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534442" y="8529058"/>
            <a:ext cx="5124034" cy="1152908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028700" y="2333518"/>
            <a:ext cx="6197147" cy="673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754"/>
              </a:lnSpc>
            </a:pPr>
            <a:r>
              <a:rPr lang="en-US" sz="1967" spc="11">
                <a:solidFill>
                  <a:srgbClr val="000000"/>
                </a:solidFill>
                <a:latin typeface="윤고딕"/>
                <a:ea typeface="윤고딕"/>
              </a:rPr>
              <a:t>프로젝트에 대한 설명은 해당 프로젝트의 목적, 범위, 계획, 실행 방법, 예상 결과 등을 설명하는 것을 의미합니다.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>
  <p:cSld>
    <p:bg>
      <p:bgPr>
        <a:solidFill>
          <a:srgbClr val="FFC95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411871" y="4274503"/>
            <a:ext cx="7464258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Solway"/>
              </a:rPr>
              <a:t>Project 02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2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265074" y="5272436"/>
            <a:ext cx="3994226" cy="3985864"/>
            <a:chOff x="0" y="0"/>
            <a:chExt cx="840027" cy="83826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40027" cy="838269"/>
            </a:xfrm>
            <a:custGeom>
              <a:avLst/>
              <a:gdLst/>
              <a:ahLst/>
              <a:cxnLst/>
              <a:rect r="r" b="b" t="t" l="l"/>
              <a:pathLst>
                <a:path h="838269" w="840027">
                  <a:moveTo>
                    <a:pt x="0" y="0"/>
                  </a:moveTo>
                  <a:lnTo>
                    <a:pt x="840027" y="0"/>
                  </a:lnTo>
                  <a:lnTo>
                    <a:pt x="840027" y="838269"/>
                  </a:lnTo>
                  <a:lnTo>
                    <a:pt x="0" y="838269"/>
                  </a:lnTo>
                  <a:close/>
                </a:path>
              </a:pathLst>
            </a:custGeom>
            <a:blipFill>
              <a:blip r:embed="rId2"/>
              <a:stretch>
                <a:fillRect l="-24889" t="0" r="-24889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8430644" y="5272436"/>
            <a:ext cx="4548923" cy="3985864"/>
            <a:chOff x="0" y="0"/>
            <a:chExt cx="956686" cy="83826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956686" cy="838269"/>
            </a:xfrm>
            <a:custGeom>
              <a:avLst/>
              <a:gdLst/>
              <a:ahLst/>
              <a:cxnLst/>
              <a:rect r="r" b="b" t="t" l="l"/>
              <a:pathLst>
                <a:path h="838269" w="956686">
                  <a:moveTo>
                    <a:pt x="0" y="0"/>
                  </a:moveTo>
                  <a:lnTo>
                    <a:pt x="956686" y="0"/>
                  </a:lnTo>
                  <a:lnTo>
                    <a:pt x="956686" y="838269"/>
                  </a:lnTo>
                  <a:lnTo>
                    <a:pt x="0" y="838269"/>
                  </a:lnTo>
                  <a:close/>
                </a:path>
              </a:pathLst>
            </a:custGeom>
            <a:blipFill>
              <a:blip r:embed="rId3"/>
              <a:stretch>
                <a:fillRect l="-15716" t="0" r="-15716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12710377" y="1028700"/>
            <a:ext cx="4548923" cy="3985864"/>
            <a:chOff x="0" y="0"/>
            <a:chExt cx="956686" cy="83826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956686" cy="838269"/>
            </a:xfrm>
            <a:custGeom>
              <a:avLst/>
              <a:gdLst/>
              <a:ahLst/>
              <a:cxnLst/>
              <a:rect r="r" b="b" t="t" l="l"/>
              <a:pathLst>
                <a:path h="838269" w="956686">
                  <a:moveTo>
                    <a:pt x="0" y="0"/>
                  </a:moveTo>
                  <a:lnTo>
                    <a:pt x="956686" y="0"/>
                  </a:lnTo>
                  <a:lnTo>
                    <a:pt x="956686" y="838269"/>
                  </a:lnTo>
                  <a:lnTo>
                    <a:pt x="0" y="838269"/>
                  </a:lnTo>
                  <a:close/>
                </a:path>
              </a:pathLst>
            </a:custGeom>
            <a:blipFill>
              <a:blip r:embed="rId4"/>
              <a:stretch>
                <a:fillRect l="-15716" t="0" r="-15716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8430644" y="1028700"/>
            <a:ext cx="3994226" cy="3985864"/>
            <a:chOff x="0" y="0"/>
            <a:chExt cx="840027" cy="83826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40027" cy="838269"/>
            </a:xfrm>
            <a:custGeom>
              <a:avLst/>
              <a:gdLst/>
              <a:ahLst/>
              <a:cxnLst/>
              <a:rect r="r" b="b" t="t" l="l"/>
              <a:pathLst>
                <a:path h="838269" w="840027">
                  <a:moveTo>
                    <a:pt x="0" y="0"/>
                  </a:moveTo>
                  <a:lnTo>
                    <a:pt x="840027" y="0"/>
                  </a:lnTo>
                  <a:lnTo>
                    <a:pt x="840027" y="838269"/>
                  </a:lnTo>
                  <a:lnTo>
                    <a:pt x="0" y="838269"/>
                  </a:lnTo>
                  <a:close/>
                </a:path>
              </a:pathLst>
            </a:custGeom>
            <a:blipFill>
              <a:blip r:embed="rId5"/>
              <a:stretch>
                <a:fillRect l="-24842" t="0" r="-24842" b="0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1028700" y="904875"/>
            <a:ext cx="4579312" cy="10789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782"/>
              </a:lnSpc>
            </a:pPr>
            <a:r>
              <a:rPr lang="en-US" sz="6273">
                <a:solidFill>
                  <a:srgbClr val="000000"/>
                </a:solidFill>
                <a:latin typeface="Solway"/>
              </a:rPr>
              <a:t>Project 02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8926996"/>
            <a:ext cx="1387464" cy="3313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649"/>
              </a:lnSpc>
              <a:spcBef>
                <a:spcPct val="0"/>
              </a:spcBef>
            </a:pPr>
            <a:r>
              <a:rPr lang="en-US" sz="2038" spc="61">
                <a:solidFill>
                  <a:srgbClr val="000000"/>
                </a:solidFill>
                <a:ea typeface="윤고딕 Medium"/>
              </a:rPr>
              <a:t>기여도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371211" y="8926996"/>
            <a:ext cx="698609" cy="3313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649"/>
              </a:lnSpc>
              <a:spcBef>
                <a:spcPct val="0"/>
              </a:spcBef>
            </a:pPr>
            <a:r>
              <a:rPr lang="en-US" sz="2038" spc="61">
                <a:solidFill>
                  <a:srgbClr val="000000"/>
                </a:solidFill>
                <a:latin typeface="윤고딕 Medium"/>
              </a:rPr>
              <a:t>90</a:t>
            </a:r>
          </a:p>
        </p:txBody>
      </p:sp>
      <p:pic>
        <p:nvPicPr>
          <p:cNvPr name="Picture 13" id="13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534442" y="8529058"/>
            <a:ext cx="5124034" cy="1152908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1028700" y="2333518"/>
            <a:ext cx="6197147" cy="673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754"/>
              </a:lnSpc>
            </a:pPr>
            <a:r>
              <a:rPr lang="en-US" sz="1967" spc="11">
                <a:solidFill>
                  <a:srgbClr val="000000"/>
                </a:solidFill>
                <a:latin typeface="윤고딕"/>
                <a:ea typeface="윤고딕"/>
              </a:rPr>
              <a:t>프로젝트에 대한 설명은 해당 프로젝트의 목적, 범위, 계획, 실행 방법, 예상 결과 등을 설명하는 것을 의미합니다.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DAGDYD36Dpw</dc:identifier>
  <dcterms:modified xsi:type="dcterms:W3CDTF">2011-08-01T06:04:30Z</dcterms:modified>
  <cp:revision>1</cp:revision>
  <dc:title>노란색 깔끔한 포트폴리오 발표 프레젠테이션</dc:title>
</cp:coreProperties>
</file>